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97" r:id="rId2"/>
    <p:sldId id="258" r:id="rId3"/>
    <p:sldId id="309" r:id="rId4"/>
    <p:sldId id="310" r:id="rId5"/>
    <p:sldId id="259" r:id="rId6"/>
    <p:sldId id="263" r:id="rId7"/>
    <p:sldId id="307" r:id="rId8"/>
    <p:sldId id="308" r:id="rId9"/>
    <p:sldId id="265" r:id="rId10"/>
    <p:sldId id="264" r:id="rId11"/>
    <p:sldId id="298" r:id="rId12"/>
    <p:sldId id="267" r:id="rId13"/>
    <p:sldId id="268" r:id="rId14"/>
    <p:sldId id="270" r:id="rId15"/>
    <p:sldId id="271" r:id="rId16"/>
    <p:sldId id="293" r:id="rId17"/>
    <p:sldId id="294" r:id="rId18"/>
    <p:sldId id="273" r:id="rId19"/>
    <p:sldId id="274" r:id="rId20"/>
    <p:sldId id="275" r:id="rId21"/>
    <p:sldId id="299" r:id="rId22"/>
    <p:sldId id="277" r:id="rId23"/>
    <p:sldId id="289" r:id="rId24"/>
    <p:sldId id="279" r:id="rId25"/>
    <p:sldId id="280" r:id="rId26"/>
    <p:sldId id="281" r:id="rId27"/>
    <p:sldId id="303" r:id="rId28"/>
    <p:sldId id="306" r:id="rId29"/>
    <p:sldId id="305" r:id="rId30"/>
    <p:sldId id="304" r:id="rId31"/>
    <p:sldId id="282" r:id="rId32"/>
    <p:sldId id="283" r:id="rId33"/>
    <p:sldId id="302" r:id="rId34"/>
    <p:sldId id="285" r:id="rId35"/>
    <p:sldId id="286" r:id="rId36"/>
    <p:sldId id="296" r:id="rId37"/>
    <p:sldId id="367" r:id="rId38"/>
    <p:sldId id="288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09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68"/>
            <p14:sldId id="270"/>
            <p14:sldId id="271"/>
            <p14:sldId id="293"/>
            <p14:sldId id="294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36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E1665-082F-4505-A467-33699E1D501B}" v="16" dt="2022-02-04T10:33:56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93420" autoAdjust="0"/>
  </p:normalViewPr>
  <p:slideViewPr>
    <p:cSldViewPr>
      <p:cViewPr varScale="1">
        <p:scale>
          <a:sx n="106" d="100"/>
          <a:sy n="106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E4BEC673-F66B-43A4-8536-6DD3F9E3B862}"/>
    <pc:docChg chg="custSel addSld delSld modSld modSection">
      <pc:chgData name="Anatoliy Kigel" userId="7432c6c4687b0a9c" providerId="LiveId" clId="{E4BEC673-F66B-43A4-8536-6DD3F9E3B862}" dt="2021-12-16T10:13:58.653" v="165" actId="403"/>
      <pc:docMkLst>
        <pc:docMk/>
      </pc:docMkLst>
      <pc:sldChg chg="del">
        <pc:chgData name="Anatoliy Kigel" userId="7432c6c4687b0a9c" providerId="LiveId" clId="{E4BEC673-F66B-43A4-8536-6DD3F9E3B862}" dt="2021-12-16T10:11:34.600" v="3" actId="47"/>
        <pc:sldMkLst>
          <pc:docMk/>
          <pc:sldMk cId="521979187" sldId="287"/>
        </pc:sldMkLst>
      </pc:sldChg>
      <pc:sldChg chg="addSp delSp modSp mod">
        <pc:chgData name="Anatoliy Kigel" userId="7432c6c4687b0a9c" providerId="LiveId" clId="{E4BEC673-F66B-43A4-8536-6DD3F9E3B862}" dt="2021-12-16T10:13:58.653" v="165" actId="403"/>
        <pc:sldMkLst>
          <pc:docMk/>
          <pc:sldMk cId="661240046" sldId="288"/>
        </pc:sldMkLst>
        <pc:spChg chg="mod">
          <ac:chgData name="Anatoliy Kigel" userId="7432c6c4687b0a9c" providerId="LiveId" clId="{E4BEC673-F66B-43A4-8536-6DD3F9E3B862}" dt="2021-12-16T10:12:19.362" v="59" actId="1035"/>
          <ac:spMkLst>
            <pc:docMk/>
            <pc:sldMk cId="661240046" sldId="288"/>
            <ac:spMk id="9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1:17.813" v="1" actId="478"/>
          <ac:spMkLst>
            <pc:docMk/>
            <pc:sldMk cId="661240046" sldId="288"/>
            <ac:spMk id="10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2:00.998" v="48" actId="478"/>
          <ac:spMkLst>
            <pc:docMk/>
            <pc:sldMk cId="661240046" sldId="288"/>
            <ac:spMk id="11" creationId="{00000000-0000-0000-0000-000000000000}"/>
          </ac:spMkLst>
        </pc:spChg>
        <pc:spChg chg="add mod">
          <ac:chgData name="Anatoliy Kigel" userId="7432c6c4687b0a9c" providerId="LiveId" clId="{E4BEC673-F66B-43A4-8536-6DD3F9E3B862}" dt="2021-12-16T10:13:58.653" v="165" actId="403"/>
          <ac:spMkLst>
            <pc:docMk/>
            <pc:sldMk cId="661240046" sldId="288"/>
            <ac:spMk id="12" creationId="{AE06C534-BDBE-4E25-AD61-C35774822DE7}"/>
          </ac:spMkLst>
        </pc:spChg>
        <pc:picChg chg="mod">
          <ac:chgData name="Anatoliy Kigel" userId="7432c6c4687b0a9c" providerId="LiveId" clId="{E4BEC673-F66B-43A4-8536-6DD3F9E3B862}" dt="2021-12-16T10:13:50.186" v="163" actId="1036"/>
          <ac:picMkLst>
            <pc:docMk/>
            <pc:sldMk cId="661240046" sldId="288"/>
            <ac:picMk id="1026" creationId="{00000000-0000-0000-0000-000000000000}"/>
          </ac:picMkLst>
        </pc:picChg>
      </pc:sldChg>
      <pc:sldChg chg="del">
        <pc:chgData name="Anatoliy Kigel" userId="7432c6c4687b0a9c" providerId="LiveId" clId="{E4BEC673-F66B-43A4-8536-6DD3F9E3B862}" dt="2021-12-16T10:10:31.490" v="0" actId="47"/>
        <pc:sldMkLst>
          <pc:docMk/>
          <pc:sldMk cId="3493102739" sldId="311"/>
        </pc:sldMkLst>
      </pc:sldChg>
      <pc:sldChg chg="add">
        <pc:chgData name="Anatoliy Kigel" userId="7432c6c4687b0a9c" providerId="LiveId" clId="{E4BEC673-F66B-43A4-8536-6DD3F9E3B862}" dt="2021-12-16T10:11:33.679" v="2"/>
        <pc:sldMkLst>
          <pc:docMk/>
          <pc:sldMk cId="2717058134" sldId="367"/>
        </pc:sldMkLst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  <pc:docChgLst>
    <pc:chgData name="Anatoliy Kigel" userId="7432c6c4687b0a9c" providerId="LiveId" clId="{9CFE1665-082F-4505-A467-33699E1D501B}"/>
    <pc:docChg chg="undo custSel delSld modSld sldOrd modSection">
      <pc:chgData name="Anatoliy Kigel" userId="7432c6c4687b0a9c" providerId="LiveId" clId="{9CFE1665-082F-4505-A467-33699E1D501B}" dt="2022-02-04T10:35:17.088" v="282" actId="1036"/>
      <pc:docMkLst>
        <pc:docMk/>
      </pc:docMkLst>
      <pc:sldChg chg="addSp delSp modSp">
        <pc:chgData name="Anatoliy Kigel" userId="7432c6c4687b0a9c" providerId="LiveId" clId="{9CFE1665-082F-4505-A467-33699E1D501B}" dt="2022-02-04T10:33:51.610" v="225"/>
        <pc:sldMkLst>
          <pc:docMk/>
          <pc:sldMk cId="138298648" sldId="258"/>
        </pc:sldMkLst>
        <pc:spChg chg="add del mod">
          <ac:chgData name="Anatoliy Kigel" userId="7432c6c4687b0a9c" providerId="LiveId" clId="{9CFE1665-082F-4505-A467-33699E1D501B}" dt="2022-02-04T10:33:51.610" v="225"/>
          <ac:spMkLst>
            <pc:docMk/>
            <pc:sldMk cId="138298648" sldId="258"/>
            <ac:spMk id="3" creationId="{75C97CCF-18DE-4B2E-BA5D-68C59A59CEEC}"/>
          </ac:spMkLst>
        </pc:spChg>
        <pc:picChg chg="add del mod">
          <ac:chgData name="Anatoliy Kigel" userId="7432c6c4687b0a9c" providerId="LiveId" clId="{9CFE1665-082F-4505-A467-33699E1D501B}" dt="2022-02-04T10:33:51.610" v="225"/>
          <ac:picMkLst>
            <pc:docMk/>
            <pc:sldMk cId="138298648" sldId="258"/>
            <ac:picMk id="4" creationId="{77BAC39D-D4B6-48E5-B0B6-6ECC7D267B78}"/>
          </ac:picMkLst>
        </pc:picChg>
      </pc:sldChg>
      <pc:sldChg chg="del">
        <pc:chgData name="Anatoliy Kigel" userId="7432c6c4687b0a9c" providerId="LiveId" clId="{9CFE1665-082F-4505-A467-33699E1D501B}" dt="2022-02-04T10:17:23.605" v="207" actId="47"/>
        <pc:sldMkLst>
          <pc:docMk/>
          <pc:sldMk cId="2932198256" sldId="269"/>
        </pc:sldMkLst>
      </pc:sldChg>
      <pc:sldChg chg="modSp mod">
        <pc:chgData name="Anatoliy Kigel" userId="7432c6c4687b0a9c" providerId="LiveId" clId="{9CFE1665-082F-4505-A467-33699E1D501B}" dt="2022-02-04T10:18:28.260" v="223" actId="1036"/>
        <pc:sldMkLst>
          <pc:docMk/>
          <pc:sldMk cId="1800214951" sldId="280"/>
        </pc:sldMkLst>
        <pc:spChg chg="mod">
          <ac:chgData name="Anatoliy Kigel" userId="7432c6c4687b0a9c" providerId="LiveId" clId="{9CFE1665-082F-4505-A467-33699E1D501B}" dt="2022-02-04T10:18:25.515" v="220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CFE1665-082F-4505-A467-33699E1D501B}" dt="2022-02-04T10:18:28.260" v="223" actId="1036"/>
          <ac:spMkLst>
            <pc:docMk/>
            <pc:sldMk cId="1800214951" sldId="280"/>
            <ac:spMk id="5" creationId="{00000000-0000-0000-0000-000000000000}"/>
          </ac:spMkLst>
        </pc:spChg>
      </pc:sldChg>
      <pc:sldChg chg="modSp mod">
        <pc:chgData name="Anatoliy Kigel" userId="7432c6c4687b0a9c" providerId="LiveId" clId="{9CFE1665-082F-4505-A467-33699E1D501B}" dt="2022-02-04T10:13:51.098" v="1" actId="403"/>
        <pc:sldMkLst>
          <pc:docMk/>
          <pc:sldMk cId="3685434491" sldId="297"/>
        </pc:sldMkLst>
        <pc:spChg chg="mod">
          <ac:chgData name="Anatoliy Kigel" userId="7432c6c4687b0a9c" providerId="LiveId" clId="{9CFE1665-082F-4505-A467-33699E1D501B}" dt="2022-02-04T10:13:51.098" v="1" actId="403"/>
          <ac:spMkLst>
            <pc:docMk/>
            <pc:sldMk cId="3685434491" sldId="297"/>
            <ac:spMk id="9" creationId="{00000000-0000-0000-0000-000000000000}"/>
          </ac:spMkLst>
        </pc:spChg>
      </pc:sldChg>
      <pc:sldChg chg="addSp delSp modSp mod ord">
        <pc:chgData name="Anatoliy Kigel" userId="7432c6c4687b0a9c" providerId="LiveId" clId="{9CFE1665-082F-4505-A467-33699E1D501B}" dt="2022-02-04T10:35:17.088" v="282" actId="1036"/>
        <pc:sldMkLst>
          <pc:docMk/>
          <pc:sldMk cId="2653111339" sldId="309"/>
        </pc:sldMkLst>
        <pc:spChg chg="del mod">
          <ac:chgData name="Anatoliy Kigel" userId="7432c6c4687b0a9c" providerId="LiveId" clId="{9CFE1665-082F-4505-A467-33699E1D501B}" dt="2022-02-04T10:34:05.545" v="234" actId="478"/>
          <ac:spMkLst>
            <pc:docMk/>
            <pc:sldMk cId="2653111339" sldId="309"/>
            <ac:spMk id="3" creationId="{00000000-0000-0000-0000-000000000000}"/>
          </ac:spMkLst>
        </pc:spChg>
        <pc:spChg chg="add mod">
          <ac:chgData name="Anatoliy Kigel" userId="7432c6c4687b0a9c" providerId="LiveId" clId="{9CFE1665-082F-4505-A467-33699E1D501B}" dt="2022-02-04T10:35:15.682" v="278" actId="1035"/>
          <ac:spMkLst>
            <pc:docMk/>
            <pc:sldMk cId="2653111339" sldId="309"/>
            <ac:spMk id="8" creationId="{23E86B02-9920-4DE4-AA16-86DF360AD807}"/>
          </ac:spMkLst>
        </pc:spChg>
        <pc:spChg chg="add mod">
          <ac:chgData name="Anatoliy Kigel" userId="7432c6c4687b0a9c" providerId="LiveId" clId="{9CFE1665-082F-4505-A467-33699E1D501B}" dt="2022-02-04T10:35:12.468" v="275" actId="465"/>
          <ac:spMkLst>
            <pc:docMk/>
            <pc:sldMk cId="2653111339" sldId="309"/>
            <ac:spMk id="9" creationId="{2B458347-30E6-4C21-A879-6B6716D0B228}"/>
          </ac:spMkLst>
        </pc:spChg>
        <pc:spChg chg="del mod">
          <ac:chgData name="Anatoliy Kigel" userId="7432c6c4687b0a9c" providerId="LiveId" clId="{9CFE1665-082F-4505-A467-33699E1D501B}" dt="2022-02-04T10:34:28.338" v="247" actId="478"/>
          <ac:spMkLst>
            <pc:docMk/>
            <pc:sldMk cId="2653111339" sldId="309"/>
            <ac:spMk id="10" creationId="{00000000-0000-0000-0000-000000000000}"/>
          </ac:spMkLst>
        </pc:spChg>
        <pc:spChg chg="add del">
          <ac:chgData name="Anatoliy Kigel" userId="7432c6c4687b0a9c" providerId="LiveId" clId="{9CFE1665-082F-4505-A467-33699E1D501B}" dt="2022-02-04T10:34:49.443" v="250" actId="22"/>
          <ac:spMkLst>
            <pc:docMk/>
            <pc:sldMk cId="2653111339" sldId="309"/>
            <ac:spMk id="12" creationId="{20CDC274-139D-4BBF-BE45-7744A476BEBE}"/>
          </ac:spMkLst>
        </pc:spChg>
        <pc:picChg chg="del">
          <ac:chgData name="Anatoliy Kigel" userId="7432c6c4687b0a9c" providerId="LiveId" clId="{9CFE1665-082F-4505-A467-33699E1D501B}" dt="2022-02-04T10:14:14.066" v="4" actId="478"/>
          <ac:picMkLst>
            <pc:docMk/>
            <pc:sldMk cId="2653111339" sldId="309"/>
            <ac:picMk id="5" creationId="{00000000-0000-0000-0000-000000000000}"/>
          </ac:picMkLst>
        </pc:picChg>
        <pc:picChg chg="add mod">
          <ac:chgData name="Anatoliy Kigel" userId="7432c6c4687b0a9c" providerId="LiveId" clId="{9CFE1665-082F-4505-A467-33699E1D501B}" dt="2022-02-04T10:35:17.088" v="282" actId="1036"/>
          <ac:picMkLst>
            <pc:docMk/>
            <pc:sldMk cId="2653111339" sldId="309"/>
            <ac:picMk id="11" creationId="{47549165-317A-42EB-81A1-D02161CDAB3E}"/>
          </ac:picMkLst>
        </pc:picChg>
        <pc:picChg chg="add del mod">
          <ac:chgData name="Anatoliy Kigel" userId="7432c6c4687b0a9c" providerId="LiveId" clId="{9CFE1665-082F-4505-A467-33699E1D501B}" dt="2022-02-04T10:33:56.400" v="228" actId="478"/>
          <ac:picMkLst>
            <pc:docMk/>
            <pc:sldMk cId="2653111339" sldId="309"/>
            <ac:picMk id="1026" creationId="{C00B4E86-5AD0-45A9-A3D1-AD78EFB324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04.02.2022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/5.15.4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ilebase-xyz/typography/archive/master.zi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663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5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5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449306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5224"/>
            <a:ext cx="1219200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sz="2400" b="1" dirty="0">
                <a:hlinkClick r:id="rId4"/>
              </a:rPr>
              <a:t>https://cdnjs.com/libraries/font-awesome/5.15.4</a:t>
            </a:r>
            <a:endParaRPr lang="ru-RU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86B02-9920-4DE4-AA16-86DF360AD807}"/>
              </a:ext>
            </a:extLst>
          </p:cNvPr>
          <p:cNvSpPr txBox="1"/>
          <p:nvPr/>
        </p:nvSpPr>
        <p:spPr>
          <a:xfrm>
            <a:off x="0" y="515719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Скачайте архив с шаблонами которые нам понадобятся:</a:t>
            </a:r>
            <a:br>
              <a:rPr lang="ru-RU" sz="2800" b="1" dirty="0"/>
            </a:br>
            <a:r>
              <a:rPr lang="uk-UA" sz="2800" b="1" dirty="0">
                <a:hlinkClick r:id="rId2"/>
              </a:rPr>
              <a:t>https://github.com/filebase-xyz/typography/archive/master.zip</a:t>
            </a:r>
            <a:endParaRPr lang="uk-UA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58347-30E6-4C21-A879-6B6716D0B228}"/>
              </a:ext>
            </a:extLst>
          </p:cNvPr>
          <p:cNvSpPr txBox="1"/>
          <p:nvPr/>
        </p:nvSpPr>
        <p:spPr>
          <a:xfrm>
            <a:off x="1" y="56353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Скачайте шаблоны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549165-317A-42EB-81A1-D02161CDA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772816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1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CSS</a:t>
            </a:r>
            <a:r>
              <a:rPr lang="ru-RU" sz="4800" b="1" dirty="0"/>
              <a:t> селектор</a:t>
            </a:r>
            <a:endParaRPr lang="ru-RU" sz="4800" i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65" y="1268760"/>
            <a:ext cx="64938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6C534-BDBE-4E25-AD61-C35774822DE7}"/>
              </a:ext>
            </a:extLst>
          </p:cNvPr>
          <p:cNvSpPr txBox="1"/>
          <p:nvPr/>
        </p:nvSpPr>
        <p:spPr>
          <a:xfrm>
            <a:off x="0" y="501607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А также </a:t>
            </a:r>
            <a:r>
              <a:rPr lang="ru-RU" sz="3600" b="1" dirty="0">
                <a:solidFill>
                  <a:srgbClr val="FF0000"/>
                </a:solidFill>
              </a:rPr>
              <a:t>конфликты</a:t>
            </a:r>
            <a:r>
              <a:rPr lang="ru-RU" sz="3600" b="1" dirty="0"/>
              <a:t>, </a:t>
            </a:r>
            <a:br>
              <a:rPr lang="en-US" sz="3600" b="1" dirty="0"/>
            </a:br>
            <a:r>
              <a:rPr lang="ru-RU" sz="3600" b="1" dirty="0">
                <a:solidFill>
                  <a:srgbClr val="00B050"/>
                </a:solidFill>
              </a:rPr>
              <a:t>приоритеты</a:t>
            </a:r>
            <a:r>
              <a:rPr lang="ru-RU" sz="3600" b="1" dirty="0"/>
              <a:t> и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каскадирование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</TotalTime>
  <Words>719</Words>
  <Application>Microsoft Office PowerPoint</Application>
  <PresentationFormat>Широкий екран</PresentationFormat>
  <Paragraphs>92</Paragraphs>
  <Slides>38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2022-02-04T10:35:18Z</dcterms:modified>
</cp:coreProperties>
</file>